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>
        <p:scale>
          <a:sx n="75" d="100"/>
          <a:sy n="75" d="100"/>
        </p:scale>
        <p:origin x="-1254" y="6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EA99D1-6B57-4145-9BA8-C09E3A9EFF03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B3C74D-8549-4AF0-BACD-4A026F218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108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Adfjak</a:t>
            </a:r>
            <a:r>
              <a:rPr lang="en-US" dirty="0" smtClean="0"/>
              <a:t> </a:t>
            </a:r>
            <a:r>
              <a:rPr lang="en-US" dirty="0" err="1" smtClean="0"/>
              <a:t>ghka;g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3C74D-8549-4AF0-BACD-4A026F21806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915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DAD10-CD4A-4D12-A88E-EC2EBC6FECB5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F4F6B-D66E-4C8F-B9DB-827038E65304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DAD10-CD4A-4D12-A88E-EC2EBC6FECB5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F4F6B-D66E-4C8F-B9DB-827038E653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DAD10-CD4A-4D12-A88E-EC2EBC6FECB5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F4F6B-D66E-4C8F-B9DB-827038E653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DAD10-CD4A-4D12-A88E-EC2EBC6FECB5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F4F6B-D66E-4C8F-B9DB-827038E653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DAD10-CD4A-4D12-A88E-EC2EBC6FECB5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F4F6B-D66E-4C8F-B9DB-827038E6530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DAD10-CD4A-4D12-A88E-EC2EBC6FECB5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F4F6B-D66E-4C8F-B9DB-827038E653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DAD10-CD4A-4D12-A88E-EC2EBC6FECB5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F4F6B-D66E-4C8F-B9DB-827038E653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DAD10-CD4A-4D12-A88E-EC2EBC6FECB5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F4F6B-D66E-4C8F-B9DB-827038E653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DAD10-CD4A-4D12-A88E-EC2EBC6FECB5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F4F6B-D66E-4C8F-B9DB-827038E653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DAD10-CD4A-4D12-A88E-EC2EBC6FECB5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F4F6B-D66E-4C8F-B9DB-827038E65304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DAD10-CD4A-4D12-A88E-EC2EBC6FECB5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F4F6B-D66E-4C8F-B9DB-827038E65304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28DAD10-CD4A-4D12-A88E-EC2EBC6FECB5}" type="datetimeFigureOut">
              <a:rPr lang="en-US" smtClean="0"/>
              <a:t>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25F4F6B-D66E-4C8F-B9DB-827038E6530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erceptions.couk.com/authority.html" TargetMode="External"/><Relationship Id="rId13" Type="http://schemas.openxmlformats.org/officeDocument/2006/relationships/hyperlink" Target="http://ezinearticles.com/?The-Rich-History-of-Body-Piercing:-Almost-as-Old-as-Mankind&amp;id=116095" TargetMode="External"/><Relationship Id="rId3" Type="http://schemas.openxmlformats.org/officeDocument/2006/relationships/hyperlink" Target="http://www.painfulpleasures.com/piercing_history.htm" TargetMode="External"/><Relationship Id="rId7" Type="http://schemas.openxmlformats.org/officeDocument/2006/relationships/hyperlink" Target="http://www.jbschilling.com/history.html" TargetMode="External"/><Relationship Id="rId12" Type="http://schemas.openxmlformats.org/officeDocument/2006/relationships/hyperlink" Target="http://www.alfatravelguide.com/english/gt/mayan-world.asp" TargetMode="External"/><Relationship Id="rId2" Type="http://schemas.openxmlformats.org/officeDocument/2006/relationships/hyperlink" Target="http://www.svsereia.com/photos/2006/October/ph_babie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ndians.org/welker/maya.html" TargetMode="External"/><Relationship Id="rId11" Type="http://schemas.openxmlformats.org/officeDocument/2006/relationships/hyperlink" Target="http://www.localhistories.org/maya.html" TargetMode="External"/><Relationship Id="rId5" Type="http://schemas.openxmlformats.org/officeDocument/2006/relationships/hyperlink" Target="http://www.designboom.com/history/tattoo_history.html" TargetMode="External"/><Relationship Id="rId10" Type="http://schemas.openxmlformats.org/officeDocument/2006/relationships/hyperlink" Target="http://www.authenticmaya.com/maya_medicine.htm" TargetMode="External"/><Relationship Id="rId4" Type="http://schemas.openxmlformats.org/officeDocument/2006/relationships/hyperlink" Target="http://healthyskintoday.net/tag/mayan-beauty-practices" TargetMode="External"/><Relationship Id="rId9" Type="http://schemas.openxmlformats.org/officeDocument/2006/relationships/hyperlink" Target="http://www.authenticmaya.com/maya_culture.htm" TargetMode="External"/><Relationship Id="rId14" Type="http://schemas.openxmlformats.org/officeDocument/2006/relationships/hyperlink" Target="http://www.archaeology.org/0901/abstracts/maya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5690" y="2667000"/>
            <a:ext cx="36853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Belleza</a:t>
            </a:r>
            <a:r>
              <a:rPr lang="en-US" sz="3600" b="1" dirty="0" smtClean="0"/>
              <a:t> Maya</a:t>
            </a:r>
          </a:p>
          <a:p>
            <a:r>
              <a:rPr lang="en-US" sz="2400" b="1" dirty="0" smtClean="0"/>
              <a:t>BY: Roxanna Burns and Elyse </a:t>
            </a:r>
            <a:r>
              <a:rPr lang="en-US" sz="2400" b="1" dirty="0" err="1" smtClean="0"/>
              <a:t>Banuelos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341065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exy Beast  Elyse\AppData\Local\Microsoft\Windows\Temporary Internet Files\Content.IE5\UNZT8SD2\death mas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81" y="3326034"/>
            <a:ext cx="2570498" cy="3229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exy Beast  Elyse\AppData\Local\Microsoft\Windows\Temporary Internet Files\Content.IE5\BOUSP3CE\jade plug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52" y="304800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exy Beast  Elyse\AppData\Local\Microsoft\Windows\Temporary Internet Files\Content.IE5\ZV6CYTOI\dress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394364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43400" y="8382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Verde Jade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06782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304800"/>
            <a:ext cx="6913418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b="1" dirty="0"/>
          </a:p>
          <a:p>
            <a:pPr algn="ctr"/>
            <a:r>
              <a:rPr lang="en-US" sz="3600" dirty="0" smtClean="0"/>
              <a:t>La </a:t>
            </a:r>
            <a:r>
              <a:rPr lang="en-US" sz="3600" dirty="0" err="1" smtClean="0"/>
              <a:t>Bibliografía</a:t>
            </a:r>
            <a:endParaRPr lang="en-US" sz="3600" dirty="0"/>
          </a:p>
          <a:p>
            <a:r>
              <a:rPr lang="en-US" sz="1200" dirty="0" smtClean="0">
                <a:hlinkClick r:id="rId2"/>
              </a:rPr>
              <a:t>http</a:t>
            </a:r>
            <a:r>
              <a:rPr lang="en-US" sz="1200" dirty="0">
                <a:hlinkClick r:id="rId2"/>
              </a:rPr>
              <a:t>://</a:t>
            </a:r>
            <a:r>
              <a:rPr lang="en-US" sz="1200" dirty="0" smtClean="0">
                <a:hlinkClick r:id="rId2"/>
              </a:rPr>
              <a:t>www.svsereia.com/photos/2006/October/ph_babies.htm</a:t>
            </a:r>
            <a:endParaRPr lang="en-US" sz="1200" dirty="0" smtClean="0"/>
          </a:p>
          <a:p>
            <a:r>
              <a:rPr lang="en-US" sz="1200" dirty="0"/>
              <a:t>“Baby-Squeezing, and other Mayan Traditions” Web. 22 Jan. 2012</a:t>
            </a:r>
            <a:r>
              <a:rPr lang="en-US" sz="1200" dirty="0" smtClean="0"/>
              <a:t>.</a:t>
            </a:r>
            <a:endParaRPr lang="en-US" sz="1200" dirty="0"/>
          </a:p>
          <a:p>
            <a:r>
              <a:rPr lang="en-US" sz="1200" dirty="0" smtClean="0">
                <a:hlinkClick r:id="rId3"/>
              </a:rPr>
              <a:t>http</a:t>
            </a:r>
            <a:r>
              <a:rPr lang="en-US" sz="1200" dirty="0">
                <a:hlinkClick r:id="rId3"/>
              </a:rPr>
              <a:t>://</a:t>
            </a:r>
            <a:r>
              <a:rPr lang="en-US" sz="1200" dirty="0" smtClean="0">
                <a:hlinkClick r:id="rId3"/>
              </a:rPr>
              <a:t>www.painfulpleasures.com/piercing_history.htm</a:t>
            </a:r>
            <a:endParaRPr lang="en-US" sz="1200" dirty="0" smtClean="0"/>
          </a:p>
          <a:p>
            <a:r>
              <a:rPr lang="en-US" sz="1200" dirty="0"/>
              <a:t>Morrison </a:t>
            </a:r>
            <a:r>
              <a:rPr lang="en-US" sz="1200" dirty="0" smtClean="0"/>
              <a:t>,Cheyenne." The </a:t>
            </a:r>
            <a:r>
              <a:rPr lang="en-US" sz="1200" dirty="0"/>
              <a:t>Piercing Temple.” Australia 98. Web. 22 Jan. 2012</a:t>
            </a:r>
            <a:r>
              <a:rPr lang="en-US" sz="1200" dirty="0" smtClean="0"/>
              <a:t>.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 smtClean="0">
                <a:hlinkClick r:id="rId4"/>
              </a:rPr>
              <a:t>http</a:t>
            </a:r>
            <a:r>
              <a:rPr lang="en-US" sz="1200" dirty="0">
                <a:hlinkClick r:id="rId4"/>
              </a:rPr>
              <a:t>://</a:t>
            </a:r>
            <a:r>
              <a:rPr lang="en-US" sz="1200" dirty="0" smtClean="0">
                <a:hlinkClick r:id="rId4"/>
              </a:rPr>
              <a:t>healthyskintoday.net/tag/mayan-beauty-practices</a:t>
            </a:r>
            <a:endParaRPr lang="en-US" sz="1200" dirty="0" smtClean="0"/>
          </a:p>
          <a:p>
            <a:r>
              <a:rPr lang="en-US" sz="1200" dirty="0"/>
              <a:t>O. </a:t>
            </a:r>
            <a:r>
              <a:rPr lang="en-US" sz="1200" dirty="0" err="1"/>
              <a:t>Ali.“Beauty</a:t>
            </a:r>
            <a:r>
              <a:rPr lang="en-US" sz="1200" dirty="0"/>
              <a:t> From Other Cultures-The Mayan Ideal.” Web.. 22 Jan. 2012.</a:t>
            </a:r>
          </a:p>
          <a:p>
            <a:r>
              <a:rPr lang="en-US" sz="1200" dirty="0" smtClean="0">
                <a:hlinkClick r:id="rId5"/>
              </a:rPr>
              <a:t>http</a:t>
            </a:r>
            <a:r>
              <a:rPr lang="en-US" sz="1200" dirty="0">
                <a:hlinkClick r:id="rId5"/>
              </a:rPr>
              <a:t>://</a:t>
            </a:r>
            <a:r>
              <a:rPr lang="en-US" sz="1200" dirty="0" smtClean="0">
                <a:hlinkClick r:id="rId5"/>
              </a:rPr>
              <a:t>www.designboom.com/history/tattoo_history.html</a:t>
            </a:r>
            <a:r>
              <a:rPr lang="en-US" sz="1200" dirty="0" smtClean="0"/>
              <a:t>  </a:t>
            </a:r>
          </a:p>
          <a:p>
            <a:r>
              <a:rPr lang="en-US" sz="1200" dirty="0"/>
              <a:t>“A Brief History Of Tattoos.” Web. 22 Jan. 2012.</a:t>
            </a:r>
          </a:p>
          <a:p>
            <a:r>
              <a:rPr lang="en-US" sz="1200" dirty="0" smtClean="0">
                <a:hlinkClick r:id="rId6"/>
              </a:rPr>
              <a:t>http</a:t>
            </a:r>
            <a:r>
              <a:rPr lang="en-US" sz="1200" dirty="0">
                <a:hlinkClick r:id="rId6"/>
              </a:rPr>
              <a:t>://</a:t>
            </a:r>
            <a:r>
              <a:rPr lang="en-US" sz="1200" dirty="0" smtClean="0">
                <a:hlinkClick r:id="rId6"/>
              </a:rPr>
              <a:t>www.indians.org/welker/maya.html</a:t>
            </a:r>
            <a:endParaRPr lang="en-US" sz="1200" dirty="0" smtClean="0"/>
          </a:p>
          <a:p>
            <a:r>
              <a:rPr lang="en-US" sz="1200" dirty="0"/>
              <a:t>“Mayan Civilization.” Web. 22 Jan. 2012.</a:t>
            </a:r>
          </a:p>
          <a:p>
            <a:r>
              <a:rPr lang="en-US" sz="1200" dirty="0" smtClean="0">
                <a:hlinkClick r:id="rId7"/>
              </a:rPr>
              <a:t>http</a:t>
            </a:r>
            <a:r>
              <a:rPr lang="en-US" sz="1200" dirty="0">
                <a:hlinkClick r:id="rId7"/>
              </a:rPr>
              <a:t>://</a:t>
            </a:r>
            <a:r>
              <a:rPr lang="en-US" sz="1200" dirty="0" smtClean="0">
                <a:hlinkClick r:id="rId7"/>
              </a:rPr>
              <a:t>www.jbschilling.com/history.html</a:t>
            </a:r>
            <a:endParaRPr lang="en-US" sz="1200" dirty="0" smtClean="0"/>
          </a:p>
          <a:p>
            <a:r>
              <a:rPr lang="en-US" sz="1200" dirty="0"/>
              <a:t>“Mayan Dentistry.” Web. 22 Jan. 2012.</a:t>
            </a:r>
          </a:p>
          <a:p>
            <a:r>
              <a:rPr lang="en-US" sz="1200" dirty="0" smtClean="0">
                <a:hlinkClick r:id="rId8"/>
              </a:rPr>
              <a:t>http</a:t>
            </a:r>
            <a:r>
              <a:rPr lang="en-US" sz="1200" dirty="0">
                <a:hlinkClick r:id="rId8"/>
              </a:rPr>
              <a:t>://</a:t>
            </a:r>
            <a:r>
              <a:rPr lang="en-US" sz="1200" dirty="0" smtClean="0">
                <a:hlinkClick r:id="rId8"/>
              </a:rPr>
              <a:t>www.perceptions.couk.com/authority.html</a:t>
            </a:r>
            <a:endParaRPr lang="en-US" sz="1200" dirty="0" smtClean="0"/>
          </a:p>
          <a:p>
            <a:r>
              <a:rPr lang="en-US" sz="1200" dirty="0"/>
              <a:t>“A Mystery.” Web. 22 Jan. 2102</a:t>
            </a:r>
            <a:r>
              <a:rPr lang="en-US" sz="1200" dirty="0" smtClean="0"/>
              <a:t>.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>
                <a:hlinkClick r:id="rId9"/>
              </a:rPr>
              <a:t>http://</a:t>
            </a:r>
            <a:r>
              <a:rPr lang="en-US" sz="1200" dirty="0" smtClean="0">
                <a:hlinkClick r:id="rId9"/>
              </a:rPr>
              <a:t>www.authenticmaya.com/maya_culture.htm</a:t>
            </a:r>
            <a:endParaRPr lang="en-US" sz="1200" dirty="0" smtClean="0"/>
          </a:p>
          <a:p>
            <a:r>
              <a:rPr lang="en-US" sz="1200" dirty="0"/>
              <a:t>“Maya Culture.” Authentic Maya. Web. 22 Jan. 2012</a:t>
            </a:r>
            <a:r>
              <a:rPr lang="en-US" sz="1200" dirty="0" smtClean="0"/>
              <a:t>.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>
                <a:hlinkClick r:id="rId10"/>
              </a:rPr>
              <a:t>http://</a:t>
            </a:r>
            <a:r>
              <a:rPr lang="en-US" sz="1200" dirty="0" smtClean="0">
                <a:hlinkClick r:id="rId10"/>
              </a:rPr>
              <a:t>www.authenticmaya.com/maya_medicine.htm</a:t>
            </a:r>
            <a:endParaRPr lang="en-US" sz="1200" dirty="0" smtClean="0"/>
          </a:p>
          <a:p>
            <a:r>
              <a:rPr lang="en-US" sz="1200" dirty="0"/>
              <a:t>“Maya Medicine.”  Authentic Maya. Web. 22 Jan. 2012.</a:t>
            </a:r>
          </a:p>
          <a:p>
            <a:r>
              <a:rPr lang="en-US" sz="1200" dirty="0" smtClean="0">
                <a:hlinkClick r:id="rId11"/>
              </a:rPr>
              <a:t>http</a:t>
            </a:r>
            <a:r>
              <a:rPr lang="en-US" sz="1200" dirty="0">
                <a:hlinkClick r:id="rId11"/>
              </a:rPr>
              <a:t>://</a:t>
            </a:r>
            <a:r>
              <a:rPr lang="en-US" sz="1200" dirty="0" smtClean="0">
                <a:hlinkClick r:id="rId11"/>
              </a:rPr>
              <a:t>www.localhistories.org/maya.html</a:t>
            </a:r>
            <a:endParaRPr lang="en-US" sz="1200" dirty="0" smtClean="0"/>
          </a:p>
          <a:p>
            <a:r>
              <a:rPr lang="en-US" sz="1200" dirty="0"/>
              <a:t>Tim Lambert “The Mayans.” Web. 22 Jan. </a:t>
            </a:r>
            <a:r>
              <a:rPr lang="en-US" sz="1200" dirty="0" smtClean="0"/>
              <a:t>2012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 smtClean="0">
                <a:hlinkClick r:id="rId12"/>
              </a:rPr>
              <a:t>http</a:t>
            </a:r>
            <a:r>
              <a:rPr lang="en-US" sz="1200" dirty="0">
                <a:hlinkClick r:id="rId12"/>
              </a:rPr>
              <a:t>://</a:t>
            </a:r>
            <a:r>
              <a:rPr lang="en-US" sz="1200" dirty="0" smtClean="0">
                <a:hlinkClick r:id="rId12"/>
              </a:rPr>
              <a:t>www.alfatravelguide.com/english/gt/mayan-world.asp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Robertson, Chris. “The Rich History of Body Piercing: Almost as Old as Mankind.” Web. 22 Jan. 2012</a:t>
            </a:r>
          </a:p>
          <a:p>
            <a:r>
              <a:rPr lang="en-US" sz="1200" dirty="0" smtClean="0">
                <a:hlinkClick r:id="rId13"/>
              </a:rPr>
              <a:t>http</a:t>
            </a:r>
            <a:r>
              <a:rPr lang="en-US" sz="1200" dirty="0">
                <a:hlinkClick r:id="rId13"/>
              </a:rPr>
              <a:t>://ezinearticles.com/?The-Rich-History-of-Body-Piercing:-</a:t>
            </a:r>
            <a:r>
              <a:rPr lang="en-US" sz="1200" dirty="0">
                <a:hlinkClick r:id="rId13"/>
              </a:rPr>
              <a:t>Almost-as-Old-as-Mankind&amp;id=116095</a:t>
            </a:r>
            <a:endParaRPr lang="en-US" sz="1200" dirty="0"/>
          </a:p>
          <a:p>
            <a:r>
              <a:rPr lang="en-US" sz="1200" dirty="0"/>
              <a:t>Miller, Mary. "Extreme Makeover." Archaeology Magazine. </a:t>
            </a:r>
            <a:r>
              <a:rPr lang="en-US" sz="1200" dirty="0" err="1"/>
              <a:t>Archaelogical</a:t>
            </a:r>
            <a:r>
              <a:rPr lang="en-US" sz="1200" dirty="0"/>
              <a:t> Institute of America, Feb. 2009. Web. 22 Jan. 2012. </a:t>
            </a:r>
            <a:r>
              <a:rPr lang="en-US" sz="1200" dirty="0">
                <a:hlinkClick r:id="rId14"/>
              </a:rPr>
              <a:t>http://www.archaeology.org/0901/abstracts/maya.html</a:t>
            </a:r>
            <a:r>
              <a:rPr lang="en-US" sz="1200" dirty="0"/>
              <a:t>.</a:t>
            </a:r>
            <a:br>
              <a:rPr lang="en-US" sz="1200" dirty="0"/>
            </a:br>
            <a:r>
              <a:rPr lang="en-US" sz="1200" dirty="0"/>
              <a:t>"Beauty ~ Mayan Kids." Welcome to Mayan Kids. Mayan Kids.com, 2008. Web. 22 Jan. 2012. &lt;http://www.mayankids.com/mmkpeople/mkbeauty.htm&gt;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/>
              <a:t/>
            </a:r>
            <a:br>
              <a:rPr lang="en-US" sz="1200" dirty="0"/>
            </a:br>
            <a:endParaRPr lang="en-US" sz="1200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950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edia.metronews.topscms.com/images/53/44/5cf7047d467a9b8f39e863d306f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43" y="2443018"/>
            <a:ext cx="1977240" cy="148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news.nationalgeographic.com/news/2009/05/images/090518-jeweled-teeth-picture_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665" y="466683"/>
            <a:ext cx="363027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davidbyrne.typepad.com/photos/uncategorized/3_24_06_i_crossey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43" y="4191000"/>
            <a:ext cx="1556705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ages.travelpod.com/users/pengs_nadz/1.1264458402.that-mayan-nos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168" y="3418432"/>
            <a:ext cx="2315357" cy="308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farm4.staticflickr.com/3623/3436648488_43361d3c57_z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314825"/>
            <a:ext cx="3299012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us.123rf.com/400wm/400/400/deborahatl/deborahatl1008/deborahatl100800029/7720144-clay-mask-of-a-maya-warrior-with-tattoos-and-ear-spools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23" r="4547" b="5611"/>
          <a:stretch/>
        </p:blipFill>
        <p:spPr bwMode="auto">
          <a:xfrm>
            <a:off x="2770909" y="2013280"/>
            <a:ext cx="2036618" cy="2163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0320" y="152400"/>
            <a:ext cx="40298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Que</a:t>
            </a:r>
            <a:r>
              <a:rPr lang="en-US" sz="3600" dirty="0"/>
              <a:t> </a:t>
            </a:r>
            <a:r>
              <a:rPr lang="en-US" sz="3600" dirty="0" smtClean="0"/>
              <a:t>los </a:t>
            </a:r>
            <a:r>
              <a:rPr lang="en-US" sz="3600" dirty="0" err="1" smtClean="0"/>
              <a:t>mayas</a:t>
            </a:r>
            <a:r>
              <a:rPr lang="en-US" sz="3600" dirty="0" smtClean="0"/>
              <a:t> </a:t>
            </a:r>
            <a:r>
              <a:rPr lang="en-US" sz="3600" dirty="0" err="1" smtClean="0"/>
              <a:t>pensamiento</a:t>
            </a:r>
            <a:r>
              <a:rPr lang="en-US" sz="3600" dirty="0" smtClean="0"/>
              <a:t> </a:t>
            </a:r>
            <a:r>
              <a:rPr lang="en-US" sz="3600" dirty="0" err="1" smtClean="0"/>
              <a:t>fue</a:t>
            </a:r>
            <a:r>
              <a:rPr lang="en-US" sz="3600" dirty="0" smtClean="0"/>
              <a:t> </a:t>
            </a:r>
            <a:r>
              <a:rPr lang="en-US" sz="3600" dirty="0" err="1" smtClean="0"/>
              <a:t>hermoso</a:t>
            </a:r>
            <a:r>
              <a:rPr lang="en-US" sz="3600" dirty="0" smtClean="0"/>
              <a:t>…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2906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authenticmaya.com/images/tipos%20defor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"/>
            <a:ext cx="3800475" cy="273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svsereia.com/photos/2006/October/photos/bs1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429000"/>
            <a:ext cx="3124200" cy="304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.dailymail.co.uk/i/pix/2011/11/19/article-2063486-0EDBC11000000578-450_308x32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36418"/>
            <a:ext cx="3499624" cy="3726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17818" y="4343400"/>
            <a:ext cx="51261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>
                <a:effectLst/>
              </a:rPr>
              <a:t>Ser bizco y aplanado cabezas comenzó  durante años de </a:t>
            </a:r>
            <a:r>
              <a:rPr lang="es-ES" sz="3600" dirty="0" smtClean="0">
                <a:effectLst/>
              </a:rPr>
              <a:t>juventud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4521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Mayan tee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36" y="4038600"/>
            <a:ext cx="4614196" cy="2380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authenticmaya.com/images/dientes%20ixtont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582834"/>
            <a:ext cx="3543300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7400" y="609600"/>
            <a:ext cx="54379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>
                <a:effectLst/>
              </a:rPr>
              <a:t>Los mayas le gustaba dientes afilados, dientes de joyas y tatuajes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19863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 </a:t>
            </a:r>
            <a:r>
              <a:rPr lang="en-US" dirty="0" err="1" smtClean="0"/>
              <a:t>kgna</a:t>
            </a:r>
            <a:r>
              <a:rPr lang="en-US" dirty="0" smtClean="0"/>
              <a:t> </a:t>
            </a:r>
            <a:r>
              <a:rPr lang="en-US" dirty="0" err="1" smtClean="0"/>
              <a:t>klgja</a:t>
            </a:r>
            <a:endParaRPr lang="en-US" dirty="0"/>
          </a:p>
        </p:txBody>
      </p:sp>
      <p:pic>
        <p:nvPicPr>
          <p:cNvPr id="7" name="Picture 3" descr="C:\Users\Sexy Beast  Elyse\AppData\Local\Microsoft\Windows\Temporary Internet Files\Content.IE5\ZV6CYTOI\photo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55" y="3352800"/>
            <a:ext cx="4426811" cy="3306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Sexy Beast  Elyse\AppData\Local\Microsoft\Windows\Temporary Internet Files\Content.IE5\INSW7LJH\photo 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718"/>
          <a:stretch/>
        </p:blipFill>
        <p:spPr bwMode="auto">
          <a:xfrm>
            <a:off x="284018" y="245720"/>
            <a:ext cx="3338945" cy="291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Sexy Beast  Elyse\AppData\Local\Microsoft\Windows\Temporary Internet Files\Content.IE5\UNZT8SD2\photo 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164045"/>
            <a:ext cx="2495139" cy="334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33800" y="369838"/>
            <a:ext cx="50486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Largo </a:t>
            </a:r>
            <a:r>
              <a:rPr lang="en-US" sz="3600" dirty="0" err="1" smtClean="0"/>
              <a:t>narices</a:t>
            </a:r>
            <a:r>
              <a:rPr lang="en-US" sz="3600" dirty="0" smtClean="0"/>
              <a:t> y </a:t>
            </a:r>
            <a:r>
              <a:rPr lang="en-US" sz="3600" dirty="0" err="1" smtClean="0"/>
              <a:t>pernsamiento</a:t>
            </a:r>
            <a:r>
              <a:rPr lang="en-US" sz="3600" dirty="0" smtClean="0"/>
              <a:t> </a:t>
            </a:r>
            <a:r>
              <a:rPr lang="en-US" sz="3600" dirty="0" err="1" smtClean="0"/>
              <a:t>fueron</a:t>
            </a:r>
            <a:r>
              <a:rPr lang="en-US" sz="3600" dirty="0" smtClean="0"/>
              <a:t> los </a:t>
            </a:r>
            <a:r>
              <a:rPr lang="en-US" sz="3600" dirty="0" err="1" smtClean="0"/>
              <a:t>comentaristas</a:t>
            </a:r>
            <a:r>
              <a:rPr lang="en-US" sz="3600" dirty="0" smtClean="0"/>
              <a:t> con los </a:t>
            </a:r>
            <a:r>
              <a:rPr lang="en-US" sz="3600" dirty="0" err="1" smtClean="0"/>
              <a:t>mayas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64769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yucatanadventure.com.mx/Musicians%20mur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381000"/>
            <a:ext cx="5410201" cy="300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healthyskintoday.net/files/2011/07/WebPage-ImageF.00001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4"/>
          <a:stretch/>
        </p:blipFill>
        <p:spPr bwMode="auto">
          <a:xfrm>
            <a:off x="6266574" y="3136991"/>
            <a:ext cx="2613297" cy="3422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0" y="4191000"/>
            <a:ext cx="49218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Los hombres </a:t>
            </a:r>
            <a:r>
              <a:rPr lang="en-US" sz="3600" dirty="0" err="1" smtClean="0"/>
              <a:t>mayas</a:t>
            </a:r>
            <a:r>
              <a:rPr lang="en-US" sz="3600" dirty="0" smtClean="0"/>
              <a:t> </a:t>
            </a:r>
            <a:r>
              <a:rPr lang="en-US" sz="3600" dirty="0" err="1" smtClean="0"/>
              <a:t>habia</a:t>
            </a:r>
            <a:r>
              <a:rPr lang="en-US" sz="3600" dirty="0" smtClean="0"/>
              <a:t> </a:t>
            </a:r>
            <a:r>
              <a:rPr lang="en-US" sz="3600" dirty="0" err="1" smtClean="0"/>
              <a:t>pensamientos</a:t>
            </a:r>
            <a:r>
              <a:rPr lang="en-US" sz="3600" dirty="0" smtClean="0"/>
              <a:t> y </a:t>
            </a:r>
            <a:r>
              <a:rPr lang="en-US" sz="3600" dirty="0" err="1" smtClean="0"/>
              <a:t>tatuajes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44048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exy Beast  Elyse\AppData\Local\Microsoft\Windows\Temporary Internet Files\Content.IE5\BOUSP3CE\4656588744_6b4f2b70d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23564"/>
            <a:ext cx="2334463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exy Beast  Elyse\AppData\Local\Microsoft\Windows\Temporary Internet Files\Content.IE5\ZV6CYTOI\elongated sku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5" y="3571464"/>
            <a:ext cx="25146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exy Beast  Elyse\AppData\Local\Microsoft\Windows\Temporary Internet Files\Content.IE5\INSW7LJH\ancient mayan beaut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438400"/>
            <a:ext cx="2430683" cy="320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exy Beast  Elyse\AppData\Local\Microsoft\Windows\Temporary Internet Files\Content.IE5\UNZT8SD2\mayan teeth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174" y="491836"/>
            <a:ext cx="3099311" cy="1635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71800" y="491836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Mujeres</a:t>
            </a:r>
            <a:r>
              <a:rPr lang="en-US" sz="3600" dirty="0"/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3882338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exy Beast  Elyse\AppData\Local\Microsoft\Windows\Temporary Internet Files\Content.IE5\BOUSP3CE\bab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57200"/>
            <a:ext cx="2857500" cy="340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exy Beast  Elyse\AppData\Local\Microsoft\Windows\Temporary Internet Files\Content.IE5\ZV6CYTOI\cross-eyed-cut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767570"/>
            <a:ext cx="3352800" cy="2783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33800" y="1205345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</a:t>
            </a:r>
            <a:r>
              <a:rPr lang="en-US" sz="3600" dirty="0" err="1" smtClean="0"/>
              <a:t>Bebes</a:t>
            </a:r>
            <a:r>
              <a:rPr lang="en-US" sz="3600" dirty="0" smtClean="0"/>
              <a:t>!</a:t>
            </a:r>
            <a:endParaRPr lang="en-US" sz="3600" dirty="0"/>
          </a:p>
        </p:txBody>
      </p:sp>
      <p:pic>
        <p:nvPicPr>
          <p:cNvPr id="2053" name="Picture 5" descr="http://www.naomistolow.com/travelogue/images/maya/head_shaper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91" y="4495800"/>
            <a:ext cx="3657600" cy="182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648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exy Beast  Elyse\AppData\Local\Microsoft\Windows\Temporary Internet Files\Content.IE5\INSW7LJH\headdre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509655"/>
            <a:ext cx="3505200" cy="2059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exy Beast  Elyse\AppData\Local\Microsoft\Windows\Temporary Internet Files\Content.IE5\UNZT8SD2\body ar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7" t="5808" r="3319" b="6237"/>
          <a:stretch/>
        </p:blipFill>
        <p:spPr bwMode="auto">
          <a:xfrm>
            <a:off x="381000" y="4047431"/>
            <a:ext cx="4564158" cy="2493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exy Beast  Elyse\AppData\Local\Microsoft\Windows\Temporary Internet Files\Content.IE5\BOUSP3CE\pries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"/>
            <a:ext cx="21336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exy Beast  Elyse\AppData\Local\Microsoft\Windows\Temporary Internet Files\Content.IE5\ZV6CYTOI\WW28-Pyro979-Beauty-is-in-the-eye-of-the-beholde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024" y="1447800"/>
            <a:ext cx="3754352" cy="2815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649224" y="381000"/>
            <a:ext cx="37456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dirty="0" err="1" smtClean="0"/>
              <a:t>Caundo</a:t>
            </a:r>
            <a:r>
              <a:rPr lang="es-ES" sz="3600" dirty="0" smtClean="0"/>
              <a:t> </a:t>
            </a:r>
            <a:r>
              <a:rPr lang="es-ES" sz="3600" dirty="0"/>
              <a:t>es el tiempo por la fiesta... </a:t>
            </a:r>
            <a:endParaRPr lang="es-ES" sz="3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58353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823</TotalTime>
  <Words>117</Words>
  <Application>Microsoft Office PowerPoint</Application>
  <PresentationFormat>On-screen Show (4:3)</PresentationFormat>
  <Paragraphs>35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Thatch</vt:lpstr>
      <vt:lpstr>PowerPoint Presentation</vt:lpstr>
      <vt:lpstr>PowerPoint Presentation</vt:lpstr>
      <vt:lpstr>PowerPoint Presentation</vt:lpstr>
      <vt:lpstr>PowerPoint Presentation</vt:lpstr>
      <vt:lpstr>F kgna klgja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Sexy Beast  Elyse</dc:creator>
  <cp:lastModifiedBy>Sexy Beast  Elyse</cp:lastModifiedBy>
  <cp:revision>27</cp:revision>
  <dcterms:created xsi:type="dcterms:W3CDTF">2012-01-21T20:32:48Z</dcterms:created>
  <dcterms:modified xsi:type="dcterms:W3CDTF">2012-01-23T02:15:03Z</dcterms:modified>
</cp:coreProperties>
</file>